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90e7c1ade_0_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90e7c1a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3"/>
          <p:cNvCxnSpPr>
            <a:stCxn id="63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4" name="Google Shape;64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5" name="Google Shape;6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0" name="Google Shape;7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4" name="Google Shape;7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5" name="Google Shape;75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79" name="Google Shape;7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3" name="Google Shape;8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7" name="Google Shape;87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0" name="Google Shape;9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2" name="Google Shape;102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3" name="Google Shape;103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0" name="Google Shape;110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1" name="Google Shape;111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3" name="Google Shape;113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" name="Google Shape;116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7" name="Google Shape;117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2" name="Google Shape;122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" name="Google Shape;126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7" name="Google Shape;127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" name="Google Shape;131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2" name="Google Shape;132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47" name="Google Shape;147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2" name="Google Shape;152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3" name="Google Shape;153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57" name="Google Shape;157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8" name="Google Shape;15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2" name="Google Shape;162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7" name="Google Shape;167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68" name="Google Shape;16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2" name="Google Shape;172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4" name="Google Shape;174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8" name="Google Shape;178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9" name="Google Shape;179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0" name="Google Shape;180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87" name="Google Shape;187;p8"/>
          <p:cNvSpPr txBox="1"/>
          <p:nvPr/>
        </p:nvSpPr>
        <p:spPr>
          <a:xfrm>
            <a:off x="211425" y="1782925"/>
            <a:ext cx="7309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he TikTok data team seeks to develop a machine learning model to assist in the classification of claims for user submissions. In this part of the project, the data team will conduct a hypothesis test to analyze the relationship between verified_status and video_view_count. 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8"/>
          <p:cNvSpPr txBox="1"/>
          <p:nvPr/>
        </p:nvSpPr>
        <p:spPr>
          <a:xfrm>
            <a:off x="36300" y="3925075"/>
            <a:ext cx="3213000" cy="60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The analysis shows that there is a difference in number of views between TikTok videos posted by verified accounts and TikTok videos posted by unverified accounts.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As a result, these findings suggest there might be fundamental behavioral differences between these two groups of accounts: verified and unverified.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It would be interesting to investigate the root cause of this behavioral difference. For example, consider: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Do unverified accounts tend to post more engaging videos? Is that engaging content a claim or opinion?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Or, are unverified accounts associated with spam bots that help inflate view counts?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9" name="Google Shape;189;p8"/>
          <p:cNvSpPr txBox="1"/>
          <p:nvPr/>
        </p:nvSpPr>
        <p:spPr>
          <a:xfrm>
            <a:off x="3350925" y="7778925"/>
            <a:ext cx="4246200" cy="19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The team suggests moving forward and building a </a:t>
            </a:r>
            <a:r>
              <a:rPr b="1" lang="en" sz="1500">
                <a:latin typeface="Google Sans"/>
                <a:ea typeface="Google Sans"/>
                <a:cs typeface="Google Sans"/>
                <a:sym typeface="Google Sans"/>
              </a:rPr>
              <a:t>regression model</a:t>
            </a: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 on verified status. </a:t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A regression model for verified_status can help analyze user behavior in this group of verified users. </a:t>
            </a: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Then, this context can be used to consider results from a claim classification model that will be created afterwards. </a:t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Executive Summary:</a:t>
            </a: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 Statistical Testing </a:t>
            </a: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Results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TikTok Claims Classification Project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2" name="Google Shape;19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7275" y="4986488"/>
            <a:ext cx="3203100" cy="90707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8"/>
          <p:cNvSpPr txBox="1"/>
          <p:nvPr/>
        </p:nvSpPr>
        <p:spPr>
          <a:xfrm>
            <a:off x="3506700" y="3417338"/>
            <a:ext cx="4195500" cy="36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TikTok data team considered the relationship between verified_status and video_view_count. 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One approach conducted was to examine the mean values of video_view_count for each group of verified_status in the sample data. The findings showed that unverified accounts have a mean of 265,663 views vs. 91,439 views for verified accounts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second approach was a two-sample hypothesis test. Aligned with preliminary findings from the mean values, this statistical analysis shows that a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ny observed difference in the sample data is due to an actual difference in the corresponding population means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